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  <p:sldId id="268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37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9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0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65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48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7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3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40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91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4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FB24-E23C-4C52-B629-C1BB7FAB107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CCE7-2BCB-4D8B-A127-37B14839B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81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sz="1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endParaRPr lang="en-GB" sz="1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4552" y="3602038"/>
            <a:ext cx="10238704" cy="22320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Европейского союза</a:t>
            </a:r>
            <a:endParaRPr lang="en-GB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01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реализации: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государственной политики, управления и менеджмента систем высшего образования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отношений между системами высшего образования и общественной и экономической средой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Продолжительность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 24 месяца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 36 месяца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гранта: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 500 000 евро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 – 1 млн евро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2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России в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могут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выступать в качестве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грантозаявителей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могут участвовать только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многострановых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Multi-country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участием нескольких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стран-Партнеров.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6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Monnet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 программе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задача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привнесение европейского измерения в системы высшего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знаний о процессах европейской интеграции посредством преподавания, исследований и дебатов на темы, связанные с историей, политикой, экономикой и законодательством Европейского Союза, а также отношениями ЕС с другими регионами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78 стран, более 800 университетов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профинансировано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4 460 проектов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тематике европейской интеграции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439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 Monnet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1528550"/>
            <a:ext cx="11177516" cy="48040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исследования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Модули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-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75% (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евро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-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75% (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евро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совершенства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- 80% (100 000 евро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Дискуссии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академическом сообществе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Макс.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гранта – 300 000 евро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(75%))</a:t>
            </a:r>
          </a:p>
          <a:p>
            <a:pPr lvl="1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Макс.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гранта – 60 000 евро (75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и ассоциаций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гранта – 50 000 евро (от 12 до 24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мес.)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523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Mobility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41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двусторонней мобильности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в/из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страны-партнера):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и аспирантов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магистратура, аспирантура):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с последующим полным признанием зачетных единиц в своем вузе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продолжительность: от 3 до 12 месяцев (для медицинских специальностей - до 24 месяцев)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стажировки для студентов из стран-партнеров в конкурсе 2016г.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предусмотрены!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 и сотрудников вузов стажировки, преподавание (Продолжительность: от 5 дней до 60 дней)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60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Mobility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Важно для получения финансирования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487" y="1815151"/>
            <a:ext cx="10809025" cy="459382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давних и устойчивых партнерских связей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университетом из ЕС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Университет-заявитель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членом Хартии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Erasmus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Четкое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заявке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развития мобильности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университетах-партнерах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потоков мобильности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организации мобильности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прозрачность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программах обучения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 для процедур признания периодов обучения в университете-партнере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642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доступные для участия: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Monnet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Mobility</a:t>
            </a:r>
          </a:p>
          <a:p>
            <a:pPr marL="0" indent="0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 доступна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включении университета в консорциум с другими участниками)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00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опирается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25-летний опыт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европейских программ в области образования, профессиональной подготовки и развития молодежи, охватывающий как внутри европейское, так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Erasmus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новая программа Европейского Союза в области образования, молодежных курсов и спорта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– 2020 гг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Эта программа подарит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многочисленные возможности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высших учебных заведений, студентов, научных исследователей и сотрудников по всему миру. Все эти возможности финансируются Европейским Союзом.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1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509197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Индивидуальная мобильность;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Сотрудничество для инноваций и обмена передовым опытом;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 реформы политики;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Жана Моне;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Спортивное партнерство.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615180" y="1825625"/>
            <a:ext cx="254405" cy="2179705"/>
          </a:xfrm>
          <a:prstGeom prst="rightBrace">
            <a:avLst>
              <a:gd name="adj1" fmla="val 8333"/>
              <a:gd name="adj2" fmla="val 50670"/>
            </a:avLst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869585" y="2038314"/>
            <a:ext cx="33613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направления программы</a:t>
            </a:r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8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– члены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Исландия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Лихтенштейн;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Норвегия;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Бывшая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Югославская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Македония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Турция.</a:t>
            </a:r>
          </a:p>
          <a:p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9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61210" y="1502024"/>
            <a:ext cx="2943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Западные Балканы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06474" y="1974662"/>
            <a:ext cx="263604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140367" y="1963689"/>
            <a:ext cx="202600" cy="4446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55749" y="2101729"/>
            <a:ext cx="3174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Страны Восточного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74348" y="2932726"/>
            <a:ext cx="296549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31339" y="2932726"/>
            <a:ext cx="416802" cy="3066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6876" y="3067663"/>
            <a:ext cx="2772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Страны Южного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Средиземноморья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25642" y="3928339"/>
            <a:ext cx="2824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44235" y="3928339"/>
            <a:ext cx="887133" cy="1185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5055" y="4059345"/>
            <a:ext cx="369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Российская Федерация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71425" y="4530420"/>
            <a:ext cx="34198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687691" y="4475651"/>
            <a:ext cx="635726" cy="544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120" y="4680973"/>
            <a:ext cx="3814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Андорра, Монако, Сан Марино, Ватикан, Швейцария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79604" y="5881302"/>
            <a:ext cx="34198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799443" y="5042480"/>
            <a:ext cx="853601" cy="8480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5748" y="6043662"/>
            <a:ext cx="3814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Азия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870363" y="6469231"/>
            <a:ext cx="18209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4" idx="3"/>
          </p:cNvCxnSpPr>
          <p:nvPr/>
        </p:nvCxnSpPr>
        <p:spPr>
          <a:xfrm flipV="1">
            <a:off x="3671721" y="5225285"/>
            <a:ext cx="1040054" cy="12516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05554" y="6210830"/>
            <a:ext cx="3198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Центральная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Азия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01183" y="6648431"/>
            <a:ext cx="34198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6760686" y="5630276"/>
            <a:ext cx="642137" cy="10234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69598" y="5812829"/>
            <a:ext cx="3198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Латинская Америка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8008660" y="6274494"/>
            <a:ext cx="32345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 flipV="1">
            <a:off x="7305724" y="5299672"/>
            <a:ext cx="706263" cy="9761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500735" y="5110528"/>
            <a:ext cx="3198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Иран, Ирак, Йемен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560895" y="5594180"/>
            <a:ext cx="30255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7623812" y="4917510"/>
            <a:ext cx="963390" cy="6871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613494" y="4382458"/>
            <a:ext cx="3198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Южная Африка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8847038" y="4844123"/>
            <a:ext cx="27995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 flipV="1">
            <a:off x="7825547" y="4435635"/>
            <a:ext cx="1033523" cy="4138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647354" y="3259193"/>
            <a:ext cx="3198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Африка и Тихоокеанский регион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8697950" y="4090190"/>
            <a:ext cx="3201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7760400" y="4088664"/>
            <a:ext cx="962779" cy="1187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422815" y="2372226"/>
            <a:ext cx="3198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Индустриальные страны Залива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8690626" y="3203223"/>
            <a:ext cx="27349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7839006" y="3204099"/>
            <a:ext cx="851621" cy="4614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847148" y="1513032"/>
            <a:ext cx="4852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индустриальные страны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6847148" y="2029254"/>
            <a:ext cx="478821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6567262" y="2034289"/>
            <a:ext cx="297224" cy="8043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4138411" y="2270310"/>
            <a:ext cx="3915177" cy="3461968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Страны-партнеры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54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подачи заявок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in the filed of Higher Education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г.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Monnet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25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г.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Masters Degree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18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г.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Mobility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г.</a:t>
            </a:r>
          </a:p>
        </p:txBody>
      </p:sp>
    </p:spTree>
    <p:extLst>
      <p:ext uri="{BB962C8B-B14F-4D97-AF65-F5344CB8AC3E}">
        <p14:creationId xmlns:p14="http://schemas.microsoft.com/office/powerpoint/2010/main" val="120124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Общие положения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312021" cy="4778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сотрудничества университетов стран Программы и стран-Партнеров: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модернизация, расширение доступности и развитие интернационализации высшего образования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странах-партнерах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платформы для развития и укрепления сотрудничества между странами ЕС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странами-Партнерами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 также между странами-Партнерами)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добровольному сближению с тенденциями развития высшего образования в странах ЕС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межкультурному и межличностному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обмену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проектов: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Совместные проекты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Структурные проекты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01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принять участие в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5844"/>
            <a:ext cx="10515600" cy="49541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конкурсную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документацию и приоритеты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РФ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и тематику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 проекта, а также круг заинтересованных организаций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потенциальных партнеров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Совместно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партнерами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консорциум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Выбрать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грантозаявителя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состава консорциума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Сформировать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проектную заявку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конкурс в указанные сроки с соблюдением всех процедур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поэтапного рассмотрения заявка принимается или отклоняется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4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Совместные проекты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реализации: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образовательных программ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 менеджмент в университетах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связей университетов с внешней экономической и социальной средой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Продолжительность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 24 месяца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 36 месяца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гранта: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 500 000 евро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 – 1 млн евро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80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873</Words>
  <Application>Microsoft Office PowerPoint</Application>
  <PresentationFormat>Широкоэкранный</PresentationFormat>
  <Paragraphs>122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Erasmus+</vt:lpstr>
      <vt:lpstr>Что такое Erasmus+</vt:lpstr>
      <vt:lpstr>Направления Erasmus+</vt:lpstr>
      <vt:lpstr>География Erasmus+</vt:lpstr>
      <vt:lpstr>География Erasmus+</vt:lpstr>
      <vt:lpstr>Сроки подачи заявок</vt:lpstr>
      <vt:lpstr>Capacity Building. Общие положения</vt:lpstr>
      <vt:lpstr>Как принять участие в Capacity Building?</vt:lpstr>
      <vt:lpstr>Capacity Building. Совместные проекты</vt:lpstr>
      <vt:lpstr>Capacity Building. Структурные проекты</vt:lpstr>
      <vt:lpstr>Участие России в Capacity Building</vt:lpstr>
      <vt:lpstr>Jean Monnet. О программе</vt:lpstr>
      <vt:lpstr>Jean Monnet. Основные направления</vt:lpstr>
      <vt:lpstr>Credit Mobility</vt:lpstr>
      <vt:lpstr>Credit Mobility. Важно для получения финансирования</vt:lpstr>
      <vt:lpstr>Заключение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Leonidas1983</dc:creator>
  <cp:lastModifiedBy>Leonidas1983</cp:lastModifiedBy>
  <cp:revision>45</cp:revision>
  <dcterms:created xsi:type="dcterms:W3CDTF">2015-10-26T08:05:30Z</dcterms:created>
  <dcterms:modified xsi:type="dcterms:W3CDTF">2015-10-27T11:54:57Z</dcterms:modified>
</cp:coreProperties>
</file>